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69" autoAdjust="0"/>
    <p:restoredTop sz="96652" autoAdjust="0"/>
  </p:normalViewPr>
  <p:slideViewPr>
    <p:cSldViewPr snapToGrid="0">
      <p:cViewPr varScale="1">
        <p:scale>
          <a:sx n="98" d="100"/>
          <a:sy n="98" d="100"/>
        </p:scale>
        <p:origin x="78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664517-A486-64F6-A86E-CB0D9B6065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7BAAAD6-ACE2-DF2B-1FA9-A4E97FEC1C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54EB60-29FB-5F88-A576-0DAE8247F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8D69EE-B2FF-8A02-B1B1-898F9411F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B14567E-711C-344F-294B-BA3B2921C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2088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757BE7-82FC-A7D9-53B0-FC8AB30A7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16AB00E-467C-97E3-4891-594FF52CD2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080D5E8-94BB-E18E-FF7D-AFB5F1ABC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2511567-2B47-E1C3-C8FC-2AD921FA2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025A17-A438-5A3A-A353-B3AC27484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1250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C03E1E3-7D3C-D410-04EF-57F71E0999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7F45581-DD5D-E63C-C0B7-B5B56DA71E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92C7E1-A972-268F-BF75-6E6D84F33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A846B92-1E05-DA6E-5873-3E24F837D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5F1860-2EC1-D45A-6A71-177ABCC7A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4756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67A2FA-31F3-E7B9-D8C5-19F6E4E04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1670B3-0ACD-3395-84DC-C2FB3BF06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B9AD303-6AFD-599E-0855-B453C8952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4D12B3-9B29-2285-CF44-666FCE717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0E833D0-83BD-A406-199C-D0117BF97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109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8DE537-0B1A-8C16-83CA-3D71066D4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BE9488B-4B11-A982-29F5-92335D8D0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FF03F0-165B-EF25-655F-E9C6C31E1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09FBDB-E476-B2E3-91DC-B615C792C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080BE7-0B92-28DA-D8AA-9BFDD31A5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057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B8CB2D-7A67-EEDB-9297-3E6349BF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D1F1ED-6C4A-AAC7-8947-84326BB2FA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1DC8805-8A17-9945-5CA3-C4ADA555F3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659B469-B9E4-2354-4AB7-9CD1AAFFB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D87B46A-39B2-6E9D-7404-7455AE526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528A216-7CAD-9F26-12B6-D0CACF74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0883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1CA52D-2B40-DA90-C45B-EC848762F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8164E6C-5CEE-F112-FAC7-BB2F2DF1C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F1ECB9F-427E-DC41-36D0-3EFD750FC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090A87B-47D6-B202-2869-F2E43A72F3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8C7B977-AF47-BFA8-83F1-4E9A1203CD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20E763B-85FA-3D47-C046-06666BEEF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CDA2ACF-5268-7E7C-E657-A6A757782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12DFDBD-4805-DDA0-C958-35C071465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0260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734FA2-7AA7-AD9A-3401-DE71248F4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B47F25B-05BE-6AC6-1633-150E2867C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62CB8E2-FA6C-50D4-941C-C779BA2C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B1CE3CC-4732-B6F7-AA05-9E1326F18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1182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F927D66-B112-0C3A-BCCA-EE6291053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A586B14-BCB4-EFC1-9901-2BA1951AF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2053026-1740-038F-9439-BFD4229C2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2596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E6ABDC-DE47-050C-40F8-D58F5BFC6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51ED41-E7A0-0682-E8EA-105B98C0A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E7FD3F6-5A4F-2769-13BC-428FEF577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78EC2F9-A9CE-3180-3E8D-067D94543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DCBD8F-3797-A241-C40C-9697851FA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E11535C-B759-A049-B189-B3B03BC08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9768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A47A2D-23DD-CF5A-65E6-CCB1DB56C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6CDA46D-4E06-D948-BC0F-8F8A82565B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78164F7-B0AF-B3C3-6EED-29CF840B7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198B8F-3184-11BA-9081-6213E7CD0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6C873DD-10F1-8662-7E4D-8371DDDDC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8A7720B-5A30-0E35-C213-7C9758C69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274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A7C3A35-C8F6-5948-D030-E268144DC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FE1FD46-2E8C-BE7B-5A9F-F173BD70E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C9CD-AF1A-6020-72FA-EBA118DF08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ACCBA8-C8BF-4F27-8F62-5F23D6DB27D6}" type="datetimeFigureOut">
              <a:rPr lang="fr-FR" smtClean="0"/>
              <a:t>09/11/2025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047C3E-B73E-5E16-7874-2A05CFC454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A8C056-DBAC-4611-A363-BD764B7318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E0367B-8C64-4C65-BA9F-E0C94EBAFC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7969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0A66BA0-E338-0395-ECD5-D12AB06DA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865" y="839312"/>
            <a:ext cx="3896269" cy="2981741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DC498AAF-358D-91A0-0624-8C1835575B23}"/>
              </a:ext>
            </a:extLst>
          </p:cNvPr>
          <p:cNvSpPr txBox="1"/>
          <p:nvPr/>
        </p:nvSpPr>
        <p:spPr>
          <a:xfrm>
            <a:off x="4147865" y="3907082"/>
            <a:ext cx="60972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+ Fonctionnalité de créer un lien de partage de Room</a:t>
            </a:r>
          </a:p>
          <a:p>
            <a:endParaRPr lang="fr-FR" dirty="0"/>
          </a:p>
          <a:p>
            <a:r>
              <a:rPr lang="fr-FR" dirty="0"/>
              <a:t>Lancement possible de la partie à partir de 4 personnes</a:t>
            </a:r>
          </a:p>
        </p:txBody>
      </p:sp>
    </p:spTree>
    <p:extLst>
      <p:ext uri="{BB962C8B-B14F-4D97-AF65-F5344CB8AC3E}">
        <p14:creationId xmlns:p14="http://schemas.microsoft.com/office/powerpoint/2010/main" val="739235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3E2A21-5BC4-2B6A-165B-4A3E35B9B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9145"/>
            <a:ext cx="5047034" cy="636824"/>
          </a:xfrm>
        </p:spPr>
        <p:txBody>
          <a:bodyPr>
            <a:normAutofit fontScale="90000"/>
          </a:bodyPr>
          <a:lstStyle/>
          <a:p>
            <a:r>
              <a:rPr lang="fr-FR" dirty="0"/>
              <a:t>Lobby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1EC4CC-99FE-5359-191C-BE79B5D399C0}"/>
              </a:ext>
            </a:extLst>
          </p:cNvPr>
          <p:cNvSpPr/>
          <p:nvPr/>
        </p:nvSpPr>
        <p:spPr>
          <a:xfrm>
            <a:off x="1468876" y="1138136"/>
            <a:ext cx="3015575" cy="43142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Liste des joueurs ayant cliqué sur le lien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Liste de ceux qui ne sont pas encore dans une équipe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A6F724B-CE16-88F2-9E1C-AEC369115BA6}"/>
              </a:ext>
            </a:extLst>
          </p:cNvPr>
          <p:cNvSpPr/>
          <p:nvPr/>
        </p:nvSpPr>
        <p:spPr>
          <a:xfrm>
            <a:off x="4764931" y="1138136"/>
            <a:ext cx="2900465" cy="202335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Liste joueur équipe</a:t>
            </a:r>
          </a:p>
          <a:p>
            <a:pPr algn="ctr"/>
            <a:r>
              <a:rPr lang="fr-FR" dirty="0"/>
              <a:t>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1C8832-23B4-7FBE-DF20-694CACE1AFA8}"/>
              </a:ext>
            </a:extLst>
          </p:cNvPr>
          <p:cNvSpPr/>
          <p:nvPr/>
        </p:nvSpPr>
        <p:spPr>
          <a:xfrm>
            <a:off x="7923178" y="1138135"/>
            <a:ext cx="2900465" cy="202335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BCC4D3-DFF1-448C-AA80-9484707F834A}"/>
              </a:ext>
            </a:extLst>
          </p:cNvPr>
          <p:cNvSpPr/>
          <p:nvPr/>
        </p:nvSpPr>
        <p:spPr>
          <a:xfrm>
            <a:off x="4764931" y="3429000"/>
            <a:ext cx="2900465" cy="202335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068043-4A6C-085C-A165-A0926F1CE765}"/>
              </a:ext>
            </a:extLst>
          </p:cNvPr>
          <p:cNvSpPr/>
          <p:nvPr/>
        </p:nvSpPr>
        <p:spPr>
          <a:xfrm>
            <a:off x="7923177" y="3433863"/>
            <a:ext cx="2900465" cy="20233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 (Si il y a un joueur dans C)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D02797-4081-455A-EE04-3770AC7D5880}"/>
              </a:ext>
            </a:extLst>
          </p:cNvPr>
          <p:cNvSpPr/>
          <p:nvPr/>
        </p:nvSpPr>
        <p:spPr>
          <a:xfrm>
            <a:off x="6376481" y="2675104"/>
            <a:ext cx="1288915" cy="48638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Join</a:t>
            </a:r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CF4E46-F3BA-F33C-9294-7AA82B12715E}"/>
              </a:ext>
            </a:extLst>
          </p:cNvPr>
          <p:cNvSpPr/>
          <p:nvPr/>
        </p:nvSpPr>
        <p:spPr>
          <a:xfrm>
            <a:off x="9534727" y="2675104"/>
            <a:ext cx="1288915" cy="48638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Join</a:t>
            </a: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635E09-AF58-86D3-EAE2-5D523A39C0BE}"/>
              </a:ext>
            </a:extLst>
          </p:cNvPr>
          <p:cNvSpPr/>
          <p:nvPr/>
        </p:nvSpPr>
        <p:spPr>
          <a:xfrm>
            <a:off x="6376481" y="4965969"/>
            <a:ext cx="1288915" cy="48638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Join</a:t>
            </a:r>
            <a:endParaRPr lang="fr-F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1DC48D-8028-8BAB-3636-8CC1C9D7E511}"/>
              </a:ext>
            </a:extLst>
          </p:cNvPr>
          <p:cNvSpPr/>
          <p:nvPr/>
        </p:nvSpPr>
        <p:spPr>
          <a:xfrm>
            <a:off x="5698785" y="5603131"/>
            <a:ext cx="2788596" cy="1100847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START</a:t>
            </a:r>
          </a:p>
          <a:p>
            <a:pPr algn="ctr"/>
            <a:r>
              <a:rPr lang="fr-FR" dirty="0"/>
              <a:t>(IF liste de gauche vide)</a:t>
            </a:r>
          </a:p>
        </p:txBody>
      </p:sp>
    </p:spTree>
    <p:extLst>
      <p:ext uri="{BB962C8B-B14F-4D97-AF65-F5344CB8AC3E}">
        <p14:creationId xmlns:p14="http://schemas.microsoft.com/office/powerpoint/2010/main" val="1647338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collection&#10;&#10;Le contenu généré par l’IA peut être incorrect.">
            <a:extLst>
              <a:ext uri="{FF2B5EF4-FFF2-40B4-BE49-F238E27FC236}">
                <a16:creationId xmlns:a16="http://schemas.microsoft.com/office/drawing/2014/main" id="{97B83AE9-3D8E-B169-2DD1-6079ACB407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488" y="671209"/>
            <a:ext cx="6236730" cy="6186791"/>
          </a:xfrm>
          <a:prstGeom prst="rect">
            <a:avLst/>
          </a:prstGeom>
        </p:spPr>
      </p:pic>
      <p:pic>
        <p:nvPicPr>
          <p:cNvPr id="1026" name="Picture 2" descr="Carte Concept">
            <a:extLst>
              <a:ext uri="{FF2B5EF4-FFF2-40B4-BE49-F238E27FC236}">
                <a16:creationId xmlns:a16="http://schemas.microsoft.com/office/drawing/2014/main" id="{2E5CEC13-9C8C-261E-C327-A6E24AD34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0291" y="111010"/>
            <a:ext cx="2607087" cy="4025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arte Concept">
            <a:extLst>
              <a:ext uri="{FF2B5EF4-FFF2-40B4-BE49-F238E27FC236}">
                <a16:creationId xmlns:a16="http://schemas.microsoft.com/office/drawing/2014/main" id="{0E81E5EE-5BDE-5617-0659-66BCFA6A4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8336" y="5509296"/>
            <a:ext cx="873538" cy="134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arte Concept">
            <a:extLst>
              <a:ext uri="{FF2B5EF4-FFF2-40B4-BE49-F238E27FC236}">
                <a16:creationId xmlns:a16="http://schemas.microsoft.com/office/drawing/2014/main" id="{206E3BC2-AE8E-1C00-03E7-DDF17AEAE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5448898"/>
            <a:ext cx="873538" cy="134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arte Concept">
            <a:extLst>
              <a:ext uri="{FF2B5EF4-FFF2-40B4-BE49-F238E27FC236}">
                <a16:creationId xmlns:a16="http://schemas.microsoft.com/office/drawing/2014/main" id="{EC9CEE71-9B30-4226-20A4-2CC6ADCE8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662" y="5388500"/>
            <a:ext cx="873538" cy="134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F5C3631-165C-D75F-6557-BFD0A14B0E09}"/>
              </a:ext>
            </a:extLst>
          </p:cNvPr>
          <p:cNvSpPr txBox="1"/>
          <p:nvPr/>
        </p:nvSpPr>
        <p:spPr>
          <a:xfrm>
            <a:off x="4219526" y="181081"/>
            <a:ext cx="46264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[ TEXTE CONTEXTE PARTIE EN COURS 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08826-9CC8-E0E0-4C67-7882DC05D271}"/>
              </a:ext>
            </a:extLst>
          </p:cNvPr>
          <p:cNvSpPr/>
          <p:nvPr/>
        </p:nvSpPr>
        <p:spPr>
          <a:xfrm>
            <a:off x="174950" y="181082"/>
            <a:ext cx="2900465" cy="71386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LISTE | Score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1F2F5F-8ECD-AA4D-E0CE-660459F1BD87}"/>
              </a:ext>
            </a:extLst>
          </p:cNvPr>
          <p:cNvSpPr/>
          <p:nvPr/>
        </p:nvSpPr>
        <p:spPr>
          <a:xfrm>
            <a:off x="174950" y="1766693"/>
            <a:ext cx="2888078" cy="71386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LISTE | Score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435D27-5994-9A58-75E5-4AB94DE249A1}"/>
              </a:ext>
            </a:extLst>
          </p:cNvPr>
          <p:cNvSpPr/>
          <p:nvPr/>
        </p:nvSpPr>
        <p:spPr>
          <a:xfrm>
            <a:off x="174951" y="973888"/>
            <a:ext cx="2888078" cy="71386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LISTE | Score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154FDC-3C50-2FFC-F0E4-8506B01290DE}"/>
              </a:ext>
            </a:extLst>
          </p:cNvPr>
          <p:cNvSpPr/>
          <p:nvPr/>
        </p:nvSpPr>
        <p:spPr>
          <a:xfrm>
            <a:off x="9611647" y="4610910"/>
            <a:ext cx="2464373" cy="209975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Chat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CDEE01-F753-AF9F-98BE-E5B38F3C08F6}"/>
              </a:ext>
            </a:extLst>
          </p:cNvPr>
          <p:cNvSpPr/>
          <p:nvPr/>
        </p:nvSpPr>
        <p:spPr>
          <a:xfrm>
            <a:off x="9611646" y="4206313"/>
            <a:ext cx="1370881" cy="3579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SELECT ID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551C7E-41A2-46FF-1CCA-C878588A1048}"/>
              </a:ext>
            </a:extLst>
          </p:cNvPr>
          <p:cNvSpPr/>
          <p:nvPr/>
        </p:nvSpPr>
        <p:spPr>
          <a:xfrm>
            <a:off x="11060349" y="4202349"/>
            <a:ext cx="1015671" cy="35794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VALIDER</a:t>
            </a:r>
          </a:p>
          <a:p>
            <a:pPr algn="ctr"/>
            <a:r>
              <a:rPr lang="fr-FR" sz="1200" dirty="0"/>
              <a:t>(all team)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65EE9C-BE86-0DC7-73DB-9968ABE6DCAF}"/>
              </a:ext>
            </a:extLst>
          </p:cNvPr>
          <p:cNvSpPr/>
          <p:nvPr/>
        </p:nvSpPr>
        <p:spPr>
          <a:xfrm>
            <a:off x="115980" y="3352303"/>
            <a:ext cx="2995686" cy="3445299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  <a:p>
            <a:pPr algn="ctr"/>
            <a:r>
              <a:rPr lang="fr-FR" dirty="0"/>
              <a:t>A voir comment intégrer le placement des pions sur le plateau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CB433B-098A-DED6-E1E5-2E86CCAD3DBF}"/>
              </a:ext>
            </a:extLst>
          </p:cNvPr>
          <p:cNvSpPr/>
          <p:nvPr/>
        </p:nvSpPr>
        <p:spPr>
          <a:xfrm>
            <a:off x="162563" y="2745942"/>
            <a:ext cx="2900465" cy="7138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❓🟥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444BD83-6CE6-50DB-8BC5-DB90C741D9DC}"/>
              </a:ext>
            </a:extLst>
          </p:cNvPr>
          <p:cNvSpPr/>
          <p:nvPr/>
        </p:nvSpPr>
        <p:spPr>
          <a:xfrm>
            <a:off x="162564" y="3538748"/>
            <a:ext cx="2841495" cy="107216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❗🟧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FB4C7291-9F19-78C7-956F-87932697C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5738" y="3550172"/>
            <a:ext cx="313250" cy="65217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FCB48EEB-0BEB-68A7-6394-20FD2F9240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285" y="3587386"/>
            <a:ext cx="2457793" cy="981212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509FCC19-A71F-7AC9-64EB-0342FE3ED4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6535" y="671209"/>
            <a:ext cx="198927" cy="512789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1FBDA301-CEA3-0660-9B7D-E95F987B49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5318" y="671209"/>
            <a:ext cx="302573" cy="659610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DCC7F121-0F22-92A4-B136-0FBA22E245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63641" y="1184342"/>
            <a:ext cx="302573" cy="53454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C444146A-B4BC-D3F4-D7DF-804874E3376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28030" y="2966936"/>
            <a:ext cx="238183" cy="34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071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B83771-6A3D-9815-F625-5EFF6D07C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collection&#10;&#10;Le contenu généré par l’IA peut être incorrect.">
            <a:extLst>
              <a:ext uri="{FF2B5EF4-FFF2-40B4-BE49-F238E27FC236}">
                <a16:creationId xmlns:a16="http://schemas.microsoft.com/office/drawing/2014/main" id="{5E8DC41A-9BFB-9DC4-AA48-A6B9A68BB1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488" y="671209"/>
            <a:ext cx="6236730" cy="6186791"/>
          </a:xfrm>
          <a:prstGeom prst="rect">
            <a:avLst/>
          </a:prstGeom>
        </p:spPr>
      </p:pic>
      <p:pic>
        <p:nvPicPr>
          <p:cNvPr id="6" name="Picture 2" descr="Carte Concept">
            <a:extLst>
              <a:ext uri="{FF2B5EF4-FFF2-40B4-BE49-F238E27FC236}">
                <a16:creationId xmlns:a16="http://schemas.microsoft.com/office/drawing/2014/main" id="{A96941A7-A579-99E3-435A-B6FC28698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8336" y="5509296"/>
            <a:ext cx="873538" cy="134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arte Concept">
            <a:extLst>
              <a:ext uri="{FF2B5EF4-FFF2-40B4-BE49-F238E27FC236}">
                <a16:creationId xmlns:a16="http://schemas.microsoft.com/office/drawing/2014/main" id="{F8F52157-4C4D-FEA9-EB43-BCE5A67B7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5448898"/>
            <a:ext cx="873538" cy="134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arte Concept">
            <a:extLst>
              <a:ext uri="{FF2B5EF4-FFF2-40B4-BE49-F238E27FC236}">
                <a16:creationId xmlns:a16="http://schemas.microsoft.com/office/drawing/2014/main" id="{CD155062-90DE-5C5B-74C8-0DABA8D72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662" y="5388500"/>
            <a:ext cx="873538" cy="134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AADEBD2-295F-C971-D07D-3642C2B3617F}"/>
              </a:ext>
            </a:extLst>
          </p:cNvPr>
          <p:cNvSpPr txBox="1"/>
          <p:nvPr/>
        </p:nvSpPr>
        <p:spPr>
          <a:xfrm>
            <a:off x="4219526" y="181081"/>
            <a:ext cx="46264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[ TEXTE CONTEXTE PARTIE EN COURS 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4AFA31-CFDB-04DC-2652-3CC505A6CBD0}"/>
              </a:ext>
            </a:extLst>
          </p:cNvPr>
          <p:cNvSpPr/>
          <p:nvPr/>
        </p:nvSpPr>
        <p:spPr>
          <a:xfrm>
            <a:off x="174950" y="181082"/>
            <a:ext cx="2900465" cy="71386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LISTE | Score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98D5E9-9BD9-0F65-F1FC-EBAA2D8ED492}"/>
              </a:ext>
            </a:extLst>
          </p:cNvPr>
          <p:cNvSpPr/>
          <p:nvPr/>
        </p:nvSpPr>
        <p:spPr>
          <a:xfrm>
            <a:off x="174950" y="1766693"/>
            <a:ext cx="2888078" cy="71386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LISTE | Score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1E7CCA-7DD0-6E6E-A420-1C2274ED6525}"/>
              </a:ext>
            </a:extLst>
          </p:cNvPr>
          <p:cNvSpPr/>
          <p:nvPr/>
        </p:nvSpPr>
        <p:spPr>
          <a:xfrm>
            <a:off x="174951" y="973888"/>
            <a:ext cx="2888078" cy="71386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LISTE | Score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9F4A07-584F-9A91-A123-6A2CC2464FD5}"/>
              </a:ext>
            </a:extLst>
          </p:cNvPr>
          <p:cNvSpPr/>
          <p:nvPr/>
        </p:nvSpPr>
        <p:spPr>
          <a:xfrm>
            <a:off x="9540291" y="272375"/>
            <a:ext cx="2464373" cy="6464829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Chat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0F12F2-E75D-48A3-8C7F-963442C1FD8B}"/>
              </a:ext>
            </a:extLst>
          </p:cNvPr>
          <p:cNvSpPr/>
          <p:nvPr/>
        </p:nvSpPr>
        <p:spPr>
          <a:xfrm>
            <a:off x="115980" y="2782111"/>
            <a:ext cx="2995686" cy="401549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Résumé textuel des placements des pions et des idées</a:t>
            </a:r>
          </a:p>
        </p:txBody>
      </p:sp>
    </p:spTree>
    <p:extLst>
      <p:ext uri="{BB962C8B-B14F-4D97-AF65-F5344CB8AC3E}">
        <p14:creationId xmlns:p14="http://schemas.microsoft.com/office/powerpoint/2010/main" val="108862005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131</Words>
  <Application>Microsoft Office PowerPoint</Application>
  <PresentationFormat>Grand écran</PresentationFormat>
  <Paragraphs>35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Thème Office</vt:lpstr>
      <vt:lpstr>Présentation PowerPoint</vt:lpstr>
      <vt:lpstr>Lobby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Batiste Laloi</dc:creator>
  <cp:lastModifiedBy>Batiste Laloi</cp:lastModifiedBy>
  <cp:revision>1</cp:revision>
  <dcterms:created xsi:type="dcterms:W3CDTF">2025-11-09T16:37:24Z</dcterms:created>
  <dcterms:modified xsi:type="dcterms:W3CDTF">2025-11-09T17:34:11Z</dcterms:modified>
</cp:coreProperties>
</file>

<file path=docProps/thumbnail.jpeg>
</file>